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10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C1802-3166-A64B-AC3D-30F9FC0CB05A}" type="datetimeFigureOut">
              <a:rPr lang="en-US" smtClean="0"/>
              <a:t>03/05/2012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3B47-F6E6-D64E-889C-945A665F1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396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C1802-3166-A64B-AC3D-30F9FC0CB05A}" type="datetimeFigureOut">
              <a:rPr lang="en-US" smtClean="0"/>
              <a:t>03/05/2012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3B47-F6E6-D64E-889C-945A665F1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911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C1802-3166-A64B-AC3D-30F9FC0CB05A}" type="datetimeFigureOut">
              <a:rPr lang="en-US" smtClean="0"/>
              <a:t>03/05/2012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3B47-F6E6-D64E-889C-945A665F1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34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C1802-3166-A64B-AC3D-30F9FC0CB05A}" type="datetimeFigureOut">
              <a:rPr lang="en-US" smtClean="0"/>
              <a:t>03/05/2012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3B47-F6E6-D64E-889C-945A665F1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134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C1802-3166-A64B-AC3D-30F9FC0CB05A}" type="datetimeFigureOut">
              <a:rPr lang="en-US" smtClean="0"/>
              <a:t>03/05/2012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3B47-F6E6-D64E-889C-945A665F1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206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C1802-3166-A64B-AC3D-30F9FC0CB05A}" type="datetimeFigureOut">
              <a:rPr lang="en-US" smtClean="0"/>
              <a:t>03/05/2012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3B47-F6E6-D64E-889C-945A665F1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204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C1802-3166-A64B-AC3D-30F9FC0CB05A}" type="datetimeFigureOut">
              <a:rPr lang="en-US" smtClean="0"/>
              <a:t>03/05/2012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3B47-F6E6-D64E-889C-945A665F1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272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C1802-3166-A64B-AC3D-30F9FC0CB05A}" type="datetimeFigureOut">
              <a:rPr lang="en-US" smtClean="0"/>
              <a:t>03/05/2012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3B47-F6E6-D64E-889C-945A665F1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984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C1802-3166-A64B-AC3D-30F9FC0CB05A}" type="datetimeFigureOut">
              <a:rPr lang="en-US" smtClean="0"/>
              <a:t>03/05/2012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3B47-F6E6-D64E-889C-945A665F1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93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C1802-3166-A64B-AC3D-30F9FC0CB05A}" type="datetimeFigureOut">
              <a:rPr lang="en-US" smtClean="0"/>
              <a:t>03/05/2012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3B47-F6E6-D64E-889C-945A665F1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590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C1802-3166-A64B-AC3D-30F9FC0CB05A}" type="datetimeFigureOut">
              <a:rPr lang="en-US" smtClean="0"/>
              <a:t>03/05/2012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3B47-F6E6-D64E-889C-945A665F1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012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C1802-3166-A64B-AC3D-30F9FC0CB05A}" type="datetimeFigureOut">
              <a:rPr lang="en-US" smtClean="0"/>
              <a:t>03/05/2012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43B47-F6E6-D64E-889C-945A665F1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430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Sentences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839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Mi</a:t>
            </a:r>
            <a:r>
              <a:rPr lang="en-US" dirty="0" smtClean="0"/>
              <a:t> </a:t>
            </a:r>
            <a:r>
              <a:rPr lang="en-US" dirty="0" err="1" smtClean="0"/>
              <a:t>profesi</a:t>
            </a:r>
            <a:r>
              <a:rPr lang="en-US" dirty="0" err="1" smtClean="0"/>
              <a:t>ón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Profesor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quiero</a:t>
            </a:r>
            <a:r>
              <a:rPr lang="en-US" dirty="0" smtClean="0"/>
              <a:t> </a:t>
            </a:r>
            <a:r>
              <a:rPr lang="en-US" dirty="0" err="1" smtClean="0"/>
              <a:t>ser</a:t>
            </a:r>
            <a:r>
              <a:rPr lang="en-US" dirty="0" smtClean="0"/>
              <a:t> un </a:t>
            </a:r>
            <a:r>
              <a:rPr lang="en-US" dirty="0" err="1" smtClean="0"/>
              <a:t>profesor</a:t>
            </a:r>
            <a:r>
              <a:rPr lang="en-US" dirty="0" smtClean="0"/>
              <a:t>.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trabajo</a:t>
            </a:r>
            <a:r>
              <a:rPr lang="en-US" dirty="0" smtClean="0"/>
              <a:t> </a:t>
            </a:r>
            <a:r>
              <a:rPr lang="en-US" dirty="0" err="1" smtClean="0"/>
              <a:t>m</a:t>
            </a:r>
            <a:r>
              <a:rPr lang="en-US" dirty="0" err="1" smtClean="0"/>
              <a:t>á</a:t>
            </a:r>
            <a:r>
              <a:rPr lang="en-US" dirty="0" err="1" smtClean="0"/>
              <a:t>s</a:t>
            </a:r>
            <a:r>
              <a:rPr lang="en-US" dirty="0" smtClean="0"/>
              <a:t> </a:t>
            </a:r>
            <a:r>
              <a:rPr lang="en-US" u="sng" dirty="0" err="1" smtClean="0"/>
              <a:t>que</a:t>
            </a:r>
            <a:r>
              <a:rPr lang="en-US" dirty="0" smtClean="0"/>
              <a:t> Bill.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leo</a:t>
            </a:r>
            <a:r>
              <a:rPr lang="en-US" dirty="0" smtClean="0"/>
              <a:t> </a:t>
            </a:r>
            <a:r>
              <a:rPr lang="en-US" dirty="0" err="1" smtClean="0"/>
              <a:t>m</a:t>
            </a:r>
            <a:r>
              <a:rPr lang="en-US" dirty="0" err="1" smtClean="0"/>
              <a:t>ás</a:t>
            </a:r>
            <a:r>
              <a:rPr lang="en-US" dirty="0" smtClean="0"/>
              <a:t> </a:t>
            </a:r>
            <a:r>
              <a:rPr lang="en-US" dirty="0" err="1" smtClean="0"/>
              <a:t>libros</a:t>
            </a:r>
            <a:r>
              <a:rPr lang="en-US" dirty="0" smtClean="0"/>
              <a:t> </a:t>
            </a:r>
            <a:r>
              <a:rPr lang="en-US" u="sng" dirty="0" err="1" smtClean="0"/>
              <a:t>que</a:t>
            </a:r>
            <a:r>
              <a:rPr lang="en-US" dirty="0" smtClean="0"/>
              <a:t> Sarah.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trabajo</a:t>
            </a:r>
            <a:r>
              <a:rPr lang="en-US" dirty="0" smtClean="0"/>
              <a:t> </a:t>
            </a:r>
            <a:r>
              <a:rPr lang="en-US" dirty="0" err="1" smtClean="0"/>
              <a:t>mejor</a:t>
            </a:r>
            <a:r>
              <a:rPr lang="en-US" dirty="0" smtClean="0"/>
              <a:t> </a:t>
            </a:r>
            <a:r>
              <a:rPr lang="en-US" u="sng" dirty="0" err="1" smtClean="0"/>
              <a:t>que</a:t>
            </a:r>
            <a:r>
              <a:rPr lang="en-US" dirty="0" smtClean="0"/>
              <a:t> Flavia.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ense</a:t>
            </a:r>
            <a:r>
              <a:rPr lang="en-US" dirty="0" err="1" smtClean="0"/>
              <a:t>ńo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u="sng" dirty="0" err="1" smtClean="0"/>
              <a:t>que</a:t>
            </a:r>
            <a:r>
              <a:rPr lang="en-US" dirty="0" smtClean="0"/>
              <a:t> Isabella.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ayundo</a:t>
            </a:r>
            <a:r>
              <a:rPr lang="en-US" dirty="0" smtClean="0"/>
              <a:t> </a:t>
            </a:r>
            <a:r>
              <a:rPr lang="en-US" dirty="0" err="1" smtClean="0"/>
              <a:t>m</a:t>
            </a:r>
            <a:r>
              <a:rPr lang="en-US" dirty="0" err="1" smtClean="0"/>
              <a:t>á</a:t>
            </a:r>
            <a:r>
              <a:rPr lang="en-US" dirty="0" err="1" smtClean="0"/>
              <a:t>s</a:t>
            </a:r>
            <a:r>
              <a:rPr lang="en-US" dirty="0" smtClean="0"/>
              <a:t> </a:t>
            </a:r>
            <a:r>
              <a:rPr lang="en-US" dirty="0" err="1" smtClean="0"/>
              <a:t>ni</a:t>
            </a:r>
            <a:r>
              <a:rPr lang="en-US" dirty="0" err="1" smtClean="0"/>
              <a:t>ños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Robert.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leo</a:t>
            </a:r>
            <a:r>
              <a:rPr lang="en-US" dirty="0" smtClean="0"/>
              <a:t> </a:t>
            </a:r>
            <a:r>
              <a:rPr lang="en-US" dirty="0" err="1" smtClean="0"/>
              <a:t>m</a:t>
            </a:r>
            <a:r>
              <a:rPr lang="en-US" dirty="0" err="1" smtClean="0"/>
              <a:t>á</a:t>
            </a:r>
            <a:r>
              <a:rPr lang="en-US" dirty="0" err="1" smtClean="0"/>
              <a:t>s</a:t>
            </a:r>
            <a:r>
              <a:rPr lang="en-US" dirty="0" smtClean="0"/>
              <a:t> </a:t>
            </a:r>
            <a:r>
              <a:rPr lang="en-US" dirty="0" err="1" smtClean="0"/>
              <a:t>libros</a:t>
            </a:r>
            <a:r>
              <a:rPr lang="en-US" dirty="0" smtClean="0"/>
              <a:t> </a:t>
            </a:r>
            <a:r>
              <a:rPr lang="en-US" u="sng" dirty="0" err="1" smtClean="0"/>
              <a:t>que</a:t>
            </a:r>
            <a:r>
              <a:rPr lang="en-US" dirty="0" smtClean="0"/>
              <a:t> Jack.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ayundo</a:t>
            </a:r>
            <a:r>
              <a:rPr lang="en-US" dirty="0" smtClean="0"/>
              <a:t> </a:t>
            </a:r>
            <a:r>
              <a:rPr lang="en-US" dirty="0" err="1" smtClean="0"/>
              <a:t>limpia</a:t>
            </a:r>
            <a:r>
              <a:rPr lang="en-US" dirty="0" smtClean="0"/>
              <a:t> la </a:t>
            </a:r>
            <a:r>
              <a:rPr lang="en-US" dirty="0" err="1" smtClean="0"/>
              <a:t>clase</a:t>
            </a:r>
            <a:r>
              <a:rPr lang="en-US" dirty="0" smtClean="0"/>
              <a:t> </a:t>
            </a:r>
            <a:r>
              <a:rPr lang="en-US" dirty="0" err="1" smtClean="0"/>
              <a:t>m</a:t>
            </a:r>
            <a:r>
              <a:rPr lang="en-US" dirty="0" err="1" smtClean="0"/>
              <a:t>ás</a:t>
            </a:r>
            <a:r>
              <a:rPr lang="en-US" dirty="0" smtClean="0"/>
              <a:t> </a:t>
            </a:r>
            <a:r>
              <a:rPr lang="en-US" u="sng" dirty="0" err="1" smtClean="0"/>
              <a:t>que</a:t>
            </a:r>
            <a:r>
              <a:rPr lang="en-US" dirty="0" smtClean="0"/>
              <a:t> Holly.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comparo</a:t>
            </a:r>
            <a:r>
              <a:rPr lang="en-US" dirty="0" smtClean="0"/>
              <a:t> el  </a:t>
            </a:r>
            <a:r>
              <a:rPr lang="en-US" dirty="0" err="1" smtClean="0"/>
              <a:t>trabajo</a:t>
            </a:r>
            <a:r>
              <a:rPr lang="en-US" dirty="0" smtClean="0"/>
              <a:t> de los </a:t>
            </a:r>
            <a:r>
              <a:rPr lang="en-US" dirty="0" err="1" smtClean="0"/>
              <a:t>estudantes</a:t>
            </a:r>
            <a:r>
              <a:rPr lang="en-US" dirty="0" smtClean="0"/>
              <a:t> </a:t>
            </a:r>
            <a:r>
              <a:rPr lang="en-US" dirty="0" err="1" smtClean="0"/>
              <a:t>tanto</a:t>
            </a:r>
            <a:r>
              <a:rPr lang="en-US" dirty="0" smtClean="0"/>
              <a:t> </a:t>
            </a:r>
            <a:r>
              <a:rPr lang="en-US" u="sng" dirty="0" err="1" smtClean="0"/>
              <a:t>como</a:t>
            </a:r>
            <a:r>
              <a:rPr lang="en-US" dirty="0" smtClean="0"/>
              <a:t> Alexandra.  Los </a:t>
            </a:r>
            <a:r>
              <a:rPr lang="en-US" dirty="0" err="1" smtClean="0"/>
              <a:t>estudantes</a:t>
            </a:r>
            <a:r>
              <a:rPr lang="en-US" dirty="0" smtClean="0"/>
              <a:t> </a:t>
            </a:r>
            <a:r>
              <a:rPr lang="en-US" dirty="0" err="1" smtClean="0"/>
              <a:t>reir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u="sng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yo</a:t>
            </a:r>
            <a:r>
              <a:rPr lang="en-US" dirty="0" smtClean="0"/>
              <a:t>.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pensa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u="sng" dirty="0" err="1" smtClean="0"/>
              <a:t>que</a:t>
            </a:r>
            <a:r>
              <a:rPr lang="en-US" dirty="0" smtClean="0"/>
              <a:t> Tom &amp; Jerry.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73016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Vocabulario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4025"/>
            <a:ext cx="8229600" cy="5537103"/>
          </a:xfrm>
        </p:spPr>
        <p:txBody>
          <a:bodyPr numCol="2">
            <a:noAutofit/>
          </a:bodyPr>
          <a:lstStyle/>
          <a:p>
            <a:r>
              <a:rPr lang="en-US" sz="2400" dirty="0" err="1" smtClean="0"/>
              <a:t>Tranquilo</a:t>
            </a:r>
            <a:r>
              <a:rPr lang="en-US" sz="2400" dirty="0" smtClean="0"/>
              <a:t> = cool</a:t>
            </a:r>
          </a:p>
          <a:p>
            <a:r>
              <a:rPr lang="en-US" sz="2400" dirty="0" smtClean="0"/>
              <a:t>Boring – </a:t>
            </a:r>
            <a:r>
              <a:rPr lang="en-US" sz="2400" dirty="0" err="1" smtClean="0"/>
              <a:t>aburrido</a:t>
            </a:r>
            <a:endParaRPr lang="en-US" sz="2400" dirty="0" smtClean="0"/>
          </a:p>
          <a:p>
            <a:r>
              <a:rPr lang="en-US" sz="2400" dirty="0" smtClean="0"/>
              <a:t>Tiring – </a:t>
            </a:r>
            <a:r>
              <a:rPr lang="en-US" sz="2400" dirty="0" err="1" smtClean="0"/>
              <a:t>cansado</a:t>
            </a:r>
            <a:endParaRPr lang="en-US" sz="2400" dirty="0" smtClean="0"/>
          </a:p>
          <a:p>
            <a:r>
              <a:rPr lang="en-US" sz="2400" dirty="0" smtClean="0"/>
              <a:t>Complicated – </a:t>
            </a:r>
            <a:r>
              <a:rPr lang="en-US" sz="2400" dirty="0" err="1" smtClean="0"/>
              <a:t>complicado</a:t>
            </a:r>
            <a:r>
              <a:rPr lang="en-US" sz="2400" dirty="0" smtClean="0"/>
              <a:t> </a:t>
            </a:r>
          </a:p>
          <a:p>
            <a:r>
              <a:rPr lang="en-US" sz="2400" dirty="0" err="1" smtClean="0"/>
              <a:t>Crative</a:t>
            </a:r>
            <a:r>
              <a:rPr lang="en-US" sz="2400" dirty="0" smtClean="0"/>
              <a:t>-  </a:t>
            </a:r>
            <a:r>
              <a:rPr lang="en-US" sz="2400" dirty="0" err="1" smtClean="0"/>
              <a:t>creativo</a:t>
            </a:r>
            <a:endParaRPr lang="en-US" sz="2400" dirty="0" smtClean="0"/>
          </a:p>
          <a:p>
            <a:r>
              <a:rPr lang="en-US" sz="2400" dirty="0" smtClean="0"/>
              <a:t>Imaginative- </a:t>
            </a:r>
            <a:r>
              <a:rPr lang="en-US" sz="2400" dirty="0" err="1" smtClean="0"/>
              <a:t>imaginativo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Important- </a:t>
            </a:r>
            <a:r>
              <a:rPr lang="en-US" sz="2400" dirty="0" err="1" smtClean="0"/>
              <a:t>importante</a:t>
            </a:r>
            <a:r>
              <a:rPr lang="en-US" sz="2400" dirty="0" smtClean="0"/>
              <a:t> </a:t>
            </a:r>
          </a:p>
          <a:p>
            <a:r>
              <a:rPr lang="en-US" sz="2400" dirty="0" err="1" smtClean="0"/>
              <a:t>Usless</a:t>
            </a:r>
            <a:r>
              <a:rPr lang="en-US" sz="2400" dirty="0" smtClean="0"/>
              <a:t> – sin </a:t>
            </a:r>
            <a:r>
              <a:rPr lang="en-US" sz="2400" dirty="0" err="1" smtClean="0"/>
              <a:t>importancia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Boring/ dull - </a:t>
            </a:r>
            <a:r>
              <a:rPr lang="en-US" sz="2400" dirty="0" err="1" smtClean="0"/>
              <a:t>aburrido</a:t>
            </a:r>
            <a:endParaRPr lang="en-US" sz="2400" dirty="0" smtClean="0"/>
          </a:p>
          <a:p>
            <a:r>
              <a:rPr lang="en-US" sz="2400" dirty="0" smtClean="0"/>
              <a:t>Fun - </a:t>
            </a:r>
            <a:r>
              <a:rPr lang="en-US" sz="2400" dirty="0" err="1" smtClean="0"/>
              <a:t>relajado</a:t>
            </a:r>
            <a:endParaRPr lang="en-US" sz="2400" dirty="0" smtClean="0"/>
          </a:p>
          <a:p>
            <a:r>
              <a:rPr lang="en-US" sz="2400" dirty="0" smtClean="0"/>
              <a:t>Exciting – </a:t>
            </a:r>
            <a:r>
              <a:rPr lang="en-US" sz="2400" dirty="0" err="1" smtClean="0"/>
              <a:t>emoctionante</a:t>
            </a:r>
            <a:r>
              <a:rPr lang="en-US" sz="2400" dirty="0" smtClean="0"/>
              <a:t> </a:t>
            </a:r>
          </a:p>
          <a:p>
            <a:r>
              <a:rPr lang="en-US" sz="2400" dirty="0" err="1" smtClean="0"/>
              <a:t>Bieng</a:t>
            </a:r>
            <a:r>
              <a:rPr lang="en-US" sz="2400" dirty="0" smtClean="0"/>
              <a:t> </a:t>
            </a:r>
            <a:r>
              <a:rPr lang="en-US" sz="2400" dirty="0" err="1" smtClean="0"/>
              <a:t>pago</a:t>
            </a:r>
            <a:r>
              <a:rPr lang="en-US" sz="2400" dirty="0" smtClean="0"/>
              <a:t> – well paid</a:t>
            </a:r>
          </a:p>
          <a:p>
            <a:r>
              <a:rPr lang="en-US" sz="2400" dirty="0" smtClean="0"/>
              <a:t>Challenging - </a:t>
            </a:r>
            <a:r>
              <a:rPr lang="en-US" sz="2400" dirty="0" err="1" smtClean="0"/>
              <a:t>desafiante</a:t>
            </a:r>
            <a:endParaRPr lang="en-US" sz="2400" dirty="0" smtClean="0"/>
          </a:p>
          <a:p>
            <a:r>
              <a:rPr lang="en-US" sz="2400" dirty="0" smtClean="0"/>
              <a:t>Fun/cool – </a:t>
            </a:r>
            <a:r>
              <a:rPr lang="en-US" sz="2400" dirty="0" err="1" smtClean="0"/>
              <a:t>relajado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Tiring – </a:t>
            </a:r>
            <a:r>
              <a:rPr lang="en-US" sz="2400" dirty="0" err="1" smtClean="0"/>
              <a:t>agutado</a:t>
            </a:r>
            <a:endParaRPr lang="en-US" sz="2400" dirty="0"/>
          </a:p>
          <a:p>
            <a:r>
              <a:rPr lang="en-US" sz="2400" dirty="0" smtClean="0"/>
              <a:t>Complicated - </a:t>
            </a:r>
            <a:r>
              <a:rPr lang="en-US" sz="2400" dirty="0" err="1" smtClean="0"/>
              <a:t>complicado</a:t>
            </a:r>
            <a:endParaRPr lang="en-US" sz="2400" dirty="0" smtClean="0"/>
          </a:p>
          <a:p>
            <a:r>
              <a:rPr lang="en-US" sz="2400" dirty="0" smtClean="0"/>
              <a:t>Awesome - genial</a:t>
            </a:r>
          </a:p>
          <a:p>
            <a:r>
              <a:rPr lang="en-US" sz="2400" dirty="0" smtClean="0"/>
              <a:t>New – </a:t>
            </a:r>
            <a:r>
              <a:rPr lang="en-US" sz="2400" dirty="0" err="1" smtClean="0"/>
              <a:t>nuevo</a:t>
            </a:r>
            <a:endParaRPr lang="en-US" sz="2400" dirty="0" smtClean="0"/>
          </a:p>
          <a:p>
            <a:r>
              <a:rPr lang="en-US" sz="2400" dirty="0" smtClean="0"/>
              <a:t>Old - </a:t>
            </a:r>
            <a:r>
              <a:rPr lang="en-US" sz="2400" dirty="0" err="1" smtClean="0"/>
              <a:t>viejo</a:t>
            </a:r>
            <a:endParaRPr lang="en-US" sz="2400" dirty="0" smtClean="0"/>
          </a:p>
          <a:p>
            <a:r>
              <a:rPr lang="en-US" sz="2400" dirty="0" smtClean="0"/>
              <a:t>Hard- </a:t>
            </a:r>
            <a:r>
              <a:rPr lang="en-US" sz="2400" dirty="0" err="1" smtClean="0"/>
              <a:t>duro</a:t>
            </a:r>
            <a:r>
              <a:rPr lang="en-US" sz="2400" dirty="0" smtClean="0"/>
              <a:t>/</a:t>
            </a:r>
            <a:r>
              <a:rPr lang="en-US" sz="2400" dirty="0" err="1" smtClean="0"/>
              <a:t>dificil</a:t>
            </a:r>
            <a:endParaRPr lang="en-US" sz="2400" dirty="0" smtClean="0"/>
          </a:p>
          <a:p>
            <a:r>
              <a:rPr lang="en-US" sz="2400" dirty="0" smtClean="0"/>
              <a:t>Low paid – mal </a:t>
            </a:r>
            <a:r>
              <a:rPr lang="en-US" sz="2400" dirty="0" err="1" smtClean="0"/>
              <a:t>pago</a:t>
            </a:r>
            <a:endParaRPr lang="en-US" sz="2400" dirty="0" smtClean="0"/>
          </a:p>
          <a:p>
            <a:r>
              <a:rPr lang="en-US" sz="2400" dirty="0" smtClean="0"/>
              <a:t>Nice/good - </a:t>
            </a:r>
            <a:r>
              <a:rPr lang="en-US" sz="2400" dirty="0" err="1" smtClean="0"/>
              <a:t>bueno</a:t>
            </a:r>
            <a:endParaRPr lang="en-US" sz="2400" dirty="0" smtClean="0"/>
          </a:p>
          <a:p>
            <a:r>
              <a:rPr lang="en-US" sz="2400" dirty="0" smtClean="0"/>
              <a:t>Time consuming - </a:t>
            </a:r>
            <a:r>
              <a:rPr lang="en-US" sz="2400" dirty="0" err="1" smtClean="0"/>
              <a:t>intenso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0520102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167</Words>
  <Application>Microsoft Macintosh PowerPoint</Application>
  <PresentationFormat>On-screen Show (4:3)</PresentationFormat>
  <Paragraphs>27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Sentences </vt:lpstr>
      <vt:lpstr>Mi profesión Profesor </vt:lpstr>
      <vt:lpstr>Vocabulario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Kate  Harrison</dc:creator>
  <cp:lastModifiedBy>Kate  Harrison</cp:lastModifiedBy>
  <cp:revision>3</cp:revision>
  <dcterms:created xsi:type="dcterms:W3CDTF">2012-05-03T17:41:59Z</dcterms:created>
  <dcterms:modified xsi:type="dcterms:W3CDTF">2012-05-03T18:10:54Z</dcterms:modified>
</cp:coreProperties>
</file>